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a035d61a76_7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1a035d61a76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a035d61a76_2_1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source: https://skatkatz.com.au/product/silhouette-cameo-4-pro/</a:t>
            </a:r>
            <a:endParaRPr/>
          </a:p>
        </p:txBody>
      </p:sp>
      <p:sp>
        <p:nvSpPr>
          <p:cNvPr id="226" name="Google Shape;226;g1a035d61a76_2_1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a035d61a76_1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a035d61a76_1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a035d61a76_1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a035d61a76_1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a035d61a76_2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1a035d61a76_2_1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g1a035d61a76_2_18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a035d61a76_2_2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g1a035d61a76_2_20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Image from: https://www.craiyon.com/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1a035d61a76_2_20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a035d61a76_2_2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g1a035d61a76_2_2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4812030" y="3326130"/>
            <a:ext cx="3706328" cy="8416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4812031" y="4190168"/>
            <a:ext cx="3706328" cy="2974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-1" l="9358" r="0" t="23650"/>
          <a:stretch/>
        </p:blipFill>
        <p:spPr>
          <a:xfrm>
            <a:off x="0" y="0"/>
            <a:ext cx="7116234" cy="3790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type="obj">
  <p:cSld name="OBJECT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5"/>
          <p:cNvPicPr preferRelativeResize="0"/>
          <p:nvPr/>
        </p:nvPicPr>
        <p:blipFill rotWithShape="1">
          <a:blip r:embed="rId2">
            <a:alphaModFix/>
          </a:blip>
          <a:srcRect b="23070" l="0" r="28340" t="18301"/>
          <a:stretch/>
        </p:blipFill>
        <p:spPr>
          <a:xfrm>
            <a:off x="4116611" y="0"/>
            <a:ext cx="50273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>
            <p:ph type="title"/>
          </p:nvPr>
        </p:nvSpPr>
        <p:spPr>
          <a:xfrm>
            <a:off x="1000125" y="765334"/>
            <a:ext cx="2171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1000125" y="2193131"/>
            <a:ext cx="2171700" cy="18895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1000125" y="4767263"/>
            <a:ext cx="7388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2002414" y="4767262"/>
            <a:ext cx="18621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4152229" y="4767263"/>
            <a:ext cx="74066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ctrTitle"/>
          </p:nvPr>
        </p:nvSpPr>
        <p:spPr>
          <a:xfrm>
            <a:off x="3200400" y="1211802"/>
            <a:ext cx="3134678" cy="11435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3200400" y="2428577"/>
            <a:ext cx="3134678" cy="102899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70" name="Google Shape;7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8270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>
            <p:ph idx="10" type="dt"/>
          </p:nvPr>
        </p:nvSpPr>
        <p:spPr>
          <a:xfrm>
            <a:off x="3200400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859791" y="4767263"/>
            <a:ext cx="19961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7184571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10215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1021556" y="2745581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628650" y="4767263"/>
            <a:ext cx="914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1847850" y="4767263"/>
            <a:ext cx="26098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80" name="Google Shape;80;p17"/>
          <p:cNvGrpSpPr/>
          <p:nvPr/>
        </p:nvGrpSpPr>
        <p:grpSpPr>
          <a:xfrm>
            <a:off x="5214938" y="-19051"/>
            <a:ext cx="3929063" cy="5176838"/>
            <a:chOff x="6953250" y="-25401"/>
            <a:chExt cx="5238750" cy="6902451"/>
          </a:xfrm>
        </p:grpSpPr>
        <p:cxnSp>
          <p:nvCxnSpPr>
            <p:cNvPr id="81" name="Google Shape;81;p17"/>
            <p:cNvCxnSpPr/>
            <p:nvPr/>
          </p:nvCxnSpPr>
          <p:spPr>
            <a:xfrm>
              <a:off x="9096375" y="1497012"/>
              <a:ext cx="3095625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17"/>
            <p:cNvCxnSpPr/>
            <p:nvPr/>
          </p:nvCxnSpPr>
          <p:spPr>
            <a:xfrm flipH="1">
              <a:off x="6953250" y="-25401"/>
              <a:ext cx="3790950" cy="690245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ctrTitle"/>
          </p:nvPr>
        </p:nvSpPr>
        <p:spPr>
          <a:xfrm>
            <a:off x="5243513" y="1611630"/>
            <a:ext cx="3134677" cy="12866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5243513" y="2971502"/>
            <a:ext cx="3134677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21506"/>
            <a:ext cx="4407694" cy="390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accen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2" name="Google Shape;92;p19"/>
          <p:cNvSpPr/>
          <p:nvPr>
            <p:ph idx="2" type="chart"/>
          </p:nvPr>
        </p:nvSpPr>
        <p:spPr>
          <a:xfrm>
            <a:off x="628650" y="1583706"/>
            <a:ext cx="7886700" cy="28086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41862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>
            <p:ph type="title"/>
          </p:nvPr>
        </p:nvSpPr>
        <p:spPr>
          <a:xfrm>
            <a:off x="3493293" y="2107406"/>
            <a:ext cx="5022056" cy="14323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3493294" y="3771602"/>
            <a:ext cx="5022055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02" name="Google Shape;102;p21"/>
          <p:cNvSpPr txBox="1"/>
          <p:nvPr>
            <p:ph idx="10" type="dt"/>
          </p:nvPr>
        </p:nvSpPr>
        <p:spPr>
          <a:xfrm>
            <a:off x="3507581" y="4767263"/>
            <a:ext cx="127158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1" type="ftr"/>
          </p:nvPr>
        </p:nvSpPr>
        <p:spPr>
          <a:xfrm>
            <a:off x="5057774" y="4767263"/>
            <a:ext cx="1907381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7243763" y="4767263"/>
            <a:ext cx="127158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05" name="Google Shape;105;p21"/>
          <p:cNvCxnSpPr/>
          <p:nvPr/>
        </p:nvCxnSpPr>
        <p:spPr>
          <a:xfrm flipH="1" rot="10800000">
            <a:off x="1657350" y="0"/>
            <a:ext cx="1828800" cy="514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4 People">
  <p:cSld name="Team Slide 4 People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115386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921426" y="3813393"/>
            <a:ext cx="173828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" name="Google Shape;110;p22"/>
          <p:cNvSpPr txBox="1"/>
          <p:nvPr>
            <p:ph idx="3" type="body"/>
          </p:nvPr>
        </p:nvSpPr>
        <p:spPr>
          <a:xfrm>
            <a:off x="1115386" y="4098086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1" name="Google Shape;111;p22"/>
          <p:cNvSpPr/>
          <p:nvPr>
            <p:ph idx="4" type="pic"/>
          </p:nvPr>
        </p:nvSpPr>
        <p:spPr>
          <a:xfrm>
            <a:off x="2877685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2" name="Google Shape;112;p22"/>
          <p:cNvSpPr txBox="1"/>
          <p:nvPr>
            <p:ph idx="5" type="body"/>
          </p:nvPr>
        </p:nvSpPr>
        <p:spPr>
          <a:xfrm>
            <a:off x="2683725" y="3813393"/>
            <a:ext cx="1748112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3" name="Google Shape;113;p22"/>
          <p:cNvSpPr txBox="1"/>
          <p:nvPr>
            <p:ph idx="6" type="body"/>
          </p:nvPr>
        </p:nvSpPr>
        <p:spPr>
          <a:xfrm>
            <a:off x="2877685" y="4109097"/>
            <a:ext cx="139196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2"/>
          <p:cNvSpPr/>
          <p:nvPr>
            <p:ph idx="7" type="pic"/>
          </p:nvPr>
        </p:nvSpPr>
        <p:spPr>
          <a:xfrm>
            <a:off x="474568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5" name="Google Shape;115;p22"/>
          <p:cNvSpPr txBox="1"/>
          <p:nvPr>
            <p:ph idx="8" type="body"/>
          </p:nvPr>
        </p:nvSpPr>
        <p:spPr>
          <a:xfrm>
            <a:off x="4551723" y="3813393"/>
            <a:ext cx="173828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22"/>
          <p:cNvSpPr txBox="1"/>
          <p:nvPr>
            <p:ph idx="9" type="body"/>
          </p:nvPr>
        </p:nvSpPr>
        <p:spPr>
          <a:xfrm>
            <a:off x="4745683" y="4109097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7" name="Google Shape;117;p22"/>
          <p:cNvSpPr/>
          <p:nvPr>
            <p:ph idx="13" type="pic"/>
          </p:nvPr>
        </p:nvSpPr>
        <p:spPr>
          <a:xfrm>
            <a:off x="656059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8" name="Google Shape;118;p22"/>
          <p:cNvSpPr txBox="1"/>
          <p:nvPr>
            <p:ph idx="14" type="body"/>
          </p:nvPr>
        </p:nvSpPr>
        <p:spPr>
          <a:xfrm>
            <a:off x="6366634" y="3813393"/>
            <a:ext cx="1738279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9" name="Google Shape;119;p22"/>
          <p:cNvSpPr txBox="1"/>
          <p:nvPr>
            <p:ph idx="15" type="body"/>
          </p:nvPr>
        </p:nvSpPr>
        <p:spPr>
          <a:xfrm>
            <a:off x="6560594" y="4098086"/>
            <a:ext cx="138413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0" name="Google Shape;12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23" name="Google Shape;123;p22"/>
          <p:cNvGrpSpPr/>
          <p:nvPr/>
        </p:nvGrpSpPr>
        <p:grpSpPr>
          <a:xfrm>
            <a:off x="5500688" y="0"/>
            <a:ext cx="3643313" cy="1293019"/>
            <a:chOff x="7334250" y="0"/>
            <a:chExt cx="4857750" cy="1724025"/>
          </a:xfrm>
        </p:grpSpPr>
        <p:cxnSp>
          <p:nvCxnSpPr>
            <p:cNvPr id="124" name="Google Shape;124;p22"/>
            <p:cNvCxnSpPr/>
            <p:nvPr/>
          </p:nvCxnSpPr>
          <p:spPr>
            <a:xfrm rot="10800000">
              <a:off x="7334250" y="0"/>
              <a:ext cx="485775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22"/>
            <p:cNvCxnSpPr/>
            <p:nvPr/>
          </p:nvCxnSpPr>
          <p:spPr>
            <a:xfrm>
              <a:off x="11487150" y="0"/>
              <a:ext cx="704850" cy="172402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8 People">
  <p:cSld name="Team Slide 8 People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3"/>
          <p:cNvGrpSpPr/>
          <p:nvPr/>
        </p:nvGrpSpPr>
        <p:grpSpPr>
          <a:xfrm>
            <a:off x="0" y="355465"/>
            <a:ext cx="9144000" cy="4216002"/>
            <a:chOff x="0" y="473953"/>
            <a:chExt cx="12192000" cy="5621336"/>
          </a:xfrm>
        </p:grpSpPr>
        <p:pic>
          <p:nvPicPr>
            <p:cNvPr id="128" name="Google Shape;128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473953"/>
              <a:ext cx="2057400" cy="1647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0" name="Google Shape;130;p23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/>
          <p:nvPr>
            <p:ph idx="2" type="pic"/>
          </p:nvPr>
        </p:nvSpPr>
        <p:spPr>
          <a:xfrm>
            <a:off x="1407882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125126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3" name="Google Shape;133;p23"/>
          <p:cNvSpPr txBox="1"/>
          <p:nvPr>
            <p:ph idx="3" type="body"/>
          </p:nvPr>
        </p:nvSpPr>
        <p:spPr>
          <a:xfrm>
            <a:off x="1125126" y="2857310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4" name="Google Shape;134;p23"/>
          <p:cNvSpPr/>
          <p:nvPr>
            <p:ph idx="4" type="pic"/>
          </p:nvPr>
        </p:nvSpPr>
        <p:spPr>
          <a:xfrm>
            <a:off x="3169703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5" name="Google Shape;135;p23"/>
          <p:cNvSpPr txBox="1"/>
          <p:nvPr>
            <p:ph idx="5" type="body"/>
          </p:nvPr>
        </p:nvSpPr>
        <p:spPr>
          <a:xfrm>
            <a:off x="2886947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6" name="Google Shape;136;p23"/>
          <p:cNvSpPr txBox="1"/>
          <p:nvPr>
            <p:ph idx="6" type="body"/>
          </p:nvPr>
        </p:nvSpPr>
        <p:spPr>
          <a:xfrm>
            <a:off x="2886947" y="2857310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7" name="Google Shape;137;p23"/>
          <p:cNvSpPr/>
          <p:nvPr>
            <p:ph idx="7" type="pic"/>
          </p:nvPr>
        </p:nvSpPr>
        <p:spPr>
          <a:xfrm>
            <a:off x="4991688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" name="Google Shape;138;p23"/>
          <p:cNvSpPr txBox="1"/>
          <p:nvPr>
            <p:ph idx="8" type="body"/>
          </p:nvPr>
        </p:nvSpPr>
        <p:spPr>
          <a:xfrm>
            <a:off x="4648766" y="2740784"/>
            <a:ext cx="1578851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23"/>
          <p:cNvSpPr txBox="1"/>
          <p:nvPr>
            <p:ph idx="9" type="body"/>
          </p:nvPr>
        </p:nvSpPr>
        <p:spPr>
          <a:xfrm>
            <a:off x="4571999" y="2857310"/>
            <a:ext cx="1724891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0" name="Google Shape;140;p23"/>
          <p:cNvSpPr/>
          <p:nvPr>
            <p:ph idx="13" type="pic"/>
          </p:nvPr>
        </p:nvSpPr>
        <p:spPr>
          <a:xfrm>
            <a:off x="6852611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1" name="Google Shape;141;p23"/>
          <p:cNvSpPr txBox="1"/>
          <p:nvPr>
            <p:ph idx="14" type="body"/>
          </p:nvPr>
        </p:nvSpPr>
        <p:spPr>
          <a:xfrm>
            <a:off x="6569855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2" name="Google Shape;142;p23"/>
          <p:cNvSpPr txBox="1"/>
          <p:nvPr>
            <p:ph idx="15" type="body"/>
          </p:nvPr>
        </p:nvSpPr>
        <p:spPr>
          <a:xfrm>
            <a:off x="6558360" y="2857310"/>
            <a:ext cx="1383094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3" name="Google Shape;143;p23"/>
          <p:cNvSpPr/>
          <p:nvPr>
            <p:ph idx="16" type="pic"/>
          </p:nvPr>
        </p:nvSpPr>
        <p:spPr>
          <a:xfrm>
            <a:off x="1407882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" name="Google Shape;144;p23"/>
          <p:cNvSpPr txBox="1"/>
          <p:nvPr>
            <p:ph idx="17" type="body"/>
          </p:nvPr>
        </p:nvSpPr>
        <p:spPr>
          <a:xfrm>
            <a:off x="1125126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" name="Google Shape;145;p23"/>
          <p:cNvSpPr txBox="1"/>
          <p:nvPr>
            <p:ph idx="18" type="body"/>
          </p:nvPr>
        </p:nvSpPr>
        <p:spPr>
          <a:xfrm>
            <a:off x="1125126" y="4251437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6" name="Google Shape;146;p23"/>
          <p:cNvSpPr/>
          <p:nvPr>
            <p:ph idx="19" type="pic"/>
          </p:nvPr>
        </p:nvSpPr>
        <p:spPr>
          <a:xfrm>
            <a:off x="3169703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7" name="Google Shape;147;p23"/>
          <p:cNvSpPr txBox="1"/>
          <p:nvPr>
            <p:ph idx="20" type="body"/>
          </p:nvPr>
        </p:nvSpPr>
        <p:spPr>
          <a:xfrm>
            <a:off x="2886947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8" name="Google Shape;148;p23"/>
          <p:cNvSpPr txBox="1"/>
          <p:nvPr>
            <p:ph idx="21" type="body"/>
          </p:nvPr>
        </p:nvSpPr>
        <p:spPr>
          <a:xfrm>
            <a:off x="2886947" y="4251437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9" name="Google Shape;149;p23"/>
          <p:cNvSpPr/>
          <p:nvPr>
            <p:ph idx="22" type="pic"/>
          </p:nvPr>
        </p:nvSpPr>
        <p:spPr>
          <a:xfrm>
            <a:off x="4991688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0" name="Google Shape;150;p23"/>
          <p:cNvSpPr txBox="1"/>
          <p:nvPr>
            <p:ph idx="23" type="body"/>
          </p:nvPr>
        </p:nvSpPr>
        <p:spPr>
          <a:xfrm>
            <a:off x="4754945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1" name="Google Shape;151;p23"/>
          <p:cNvSpPr txBox="1"/>
          <p:nvPr>
            <p:ph idx="24" type="body"/>
          </p:nvPr>
        </p:nvSpPr>
        <p:spPr>
          <a:xfrm>
            <a:off x="4754945" y="4251437"/>
            <a:ext cx="1360106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2" name="Google Shape;152;p23"/>
          <p:cNvSpPr/>
          <p:nvPr>
            <p:ph idx="25" type="pic"/>
          </p:nvPr>
        </p:nvSpPr>
        <p:spPr>
          <a:xfrm>
            <a:off x="6852611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" name="Google Shape;153;p23"/>
          <p:cNvSpPr txBox="1"/>
          <p:nvPr>
            <p:ph idx="26" type="body"/>
          </p:nvPr>
        </p:nvSpPr>
        <p:spPr>
          <a:xfrm>
            <a:off x="6569855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4" name="Google Shape;154;p23"/>
          <p:cNvSpPr txBox="1"/>
          <p:nvPr>
            <p:ph idx="27" type="body"/>
          </p:nvPr>
        </p:nvSpPr>
        <p:spPr>
          <a:xfrm>
            <a:off x="6558360" y="4251437"/>
            <a:ext cx="1383094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rt Art">
  <p:cSld name="Smart Art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4"/>
          <p:cNvGrpSpPr/>
          <p:nvPr/>
        </p:nvGrpSpPr>
        <p:grpSpPr>
          <a:xfrm>
            <a:off x="0" y="0"/>
            <a:ext cx="1943100" cy="770930"/>
            <a:chOff x="0" y="0"/>
            <a:chExt cx="2590800" cy="1027906"/>
          </a:xfrm>
        </p:grpSpPr>
        <p:cxnSp>
          <p:nvCxnSpPr>
            <p:cNvPr id="160" name="Google Shape;160;p24"/>
            <p:cNvCxnSpPr/>
            <p:nvPr/>
          </p:nvCxnSpPr>
          <p:spPr>
            <a:xfrm flipH="1" rot="10800000">
              <a:off x="0" y="0"/>
              <a:ext cx="259080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24"/>
            <p:cNvCxnSpPr/>
            <p:nvPr/>
          </p:nvCxnSpPr>
          <p:spPr>
            <a:xfrm flipH="1">
              <a:off x="0" y="0"/>
              <a:ext cx="704850" cy="1027906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2" name="Google Shape;162;p2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24"/>
          <p:cNvSpPr/>
          <p:nvPr>
            <p:ph idx="2" type="dgm"/>
          </p:nvPr>
        </p:nvSpPr>
        <p:spPr>
          <a:xfrm>
            <a:off x="628650" y="1583531"/>
            <a:ext cx="7886700" cy="28086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/>
          <p:nvPr/>
        </p:nvSpPr>
        <p:spPr>
          <a:xfrm>
            <a:off x="1585413" y="0"/>
            <a:ext cx="7558587" cy="5143500"/>
          </a:xfrm>
          <a:custGeom>
            <a:rect b="b" l="l" r="r" t="t"/>
            <a:pathLst>
              <a:path extrusionOk="0" h="6858000" w="10078116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628650" y="4132064"/>
            <a:ext cx="3061607" cy="439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124556" y="1130829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2" type="body"/>
          </p:nvPr>
        </p:nvSpPr>
        <p:spPr>
          <a:xfrm>
            <a:off x="549098" y="1938073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3" type="body"/>
          </p:nvPr>
        </p:nvSpPr>
        <p:spPr>
          <a:xfrm>
            <a:off x="1003917" y="2745317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4" type="body"/>
          </p:nvPr>
        </p:nvSpPr>
        <p:spPr>
          <a:xfrm>
            <a:off x="1442067" y="3552561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5" type="body"/>
          </p:nvPr>
        </p:nvSpPr>
        <p:spPr>
          <a:xfrm>
            <a:off x="3301152" y="1210146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6" type="body"/>
          </p:nvPr>
        </p:nvSpPr>
        <p:spPr>
          <a:xfrm>
            <a:off x="3739522" y="2011923"/>
            <a:ext cx="3827010" cy="75813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7" type="body"/>
          </p:nvPr>
        </p:nvSpPr>
        <p:spPr>
          <a:xfrm>
            <a:off x="4182703" y="2816546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8" type="body"/>
          </p:nvPr>
        </p:nvSpPr>
        <p:spPr>
          <a:xfrm>
            <a:off x="4631460" y="3618323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25"/>
          <p:cNvSpPr txBox="1"/>
          <p:nvPr>
            <p:ph idx="11" type="ftr"/>
          </p:nvPr>
        </p:nvSpPr>
        <p:spPr>
          <a:xfrm>
            <a:off x="5061857" y="4767263"/>
            <a:ext cx="283198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12" type="sldNum"/>
          </p:nvPr>
        </p:nvSpPr>
        <p:spPr>
          <a:xfrm>
            <a:off x="8108156" y="4767263"/>
            <a:ext cx="4071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81" name="Google Shape;181;p25"/>
          <p:cNvCxnSpPr/>
          <p:nvPr/>
        </p:nvCxnSpPr>
        <p:spPr>
          <a:xfrm>
            <a:off x="3265136" y="3767950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2" name="Google Shape;182;p25"/>
          <p:cNvCxnSpPr/>
          <p:nvPr/>
        </p:nvCxnSpPr>
        <p:spPr>
          <a:xfrm>
            <a:off x="2819938" y="2961338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3" name="Google Shape;183;p25"/>
          <p:cNvCxnSpPr/>
          <p:nvPr/>
        </p:nvCxnSpPr>
        <p:spPr>
          <a:xfrm>
            <a:off x="2380090" y="2154515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4" name="Google Shape;184;p25"/>
          <p:cNvCxnSpPr/>
          <p:nvPr/>
        </p:nvCxnSpPr>
        <p:spPr>
          <a:xfrm>
            <a:off x="1939697" y="1347062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TxTwoObj">
  <p:cSld name="TWO_OBJECTS_WITH_TEXT">
    <p:bg>
      <p:bgPr>
        <a:solidFill>
          <a:schemeClr val="accen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2200275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idx="1" type="body"/>
          </p:nvPr>
        </p:nvSpPr>
        <p:spPr>
          <a:xfrm>
            <a:off x="2200275" y="2082702"/>
            <a:ext cx="2943225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8" name="Google Shape;188;p26"/>
          <p:cNvSpPr txBox="1"/>
          <p:nvPr>
            <p:ph idx="2" type="body"/>
          </p:nvPr>
        </p:nvSpPr>
        <p:spPr>
          <a:xfrm>
            <a:off x="2200275" y="2875955"/>
            <a:ext cx="2943225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9" name="Google Shape;189;p26"/>
          <p:cNvSpPr txBox="1"/>
          <p:nvPr>
            <p:ph idx="3" type="body"/>
          </p:nvPr>
        </p:nvSpPr>
        <p:spPr>
          <a:xfrm>
            <a:off x="5557630" y="2082702"/>
            <a:ext cx="295772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0" name="Google Shape;190;p26"/>
          <p:cNvSpPr txBox="1"/>
          <p:nvPr>
            <p:ph idx="4" type="body"/>
          </p:nvPr>
        </p:nvSpPr>
        <p:spPr>
          <a:xfrm>
            <a:off x="5557630" y="2875955"/>
            <a:ext cx="2957720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2">
            <a:alphaModFix/>
          </a:blip>
          <a:srcRect b="22673" l="39434" r="0" t="20278"/>
          <a:stretch/>
        </p:blipFill>
        <p:spPr>
          <a:xfrm>
            <a:off x="19339" y="0"/>
            <a:ext cx="3276022" cy="2934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932328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8" name="Google Shape;198;p27"/>
          <p:cNvSpPr txBox="1"/>
          <p:nvPr>
            <p:ph idx="2" type="body"/>
          </p:nvPr>
        </p:nvSpPr>
        <p:spPr>
          <a:xfrm>
            <a:off x="932328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27"/>
          <p:cNvSpPr txBox="1"/>
          <p:nvPr>
            <p:ph idx="3" type="body"/>
          </p:nvPr>
        </p:nvSpPr>
        <p:spPr>
          <a:xfrm>
            <a:off x="3485749" y="2082702"/>
            <a:ext cx="2172503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0" name="Google Shape;200;p27"/>
          <p:cNvSpPr txBox="1"/>
          <p:nvPr>
            <p:ph idx="4" type="body"/>
          </p:nvPr>
        </p:nvSpPr>
        <p:spPr>
          <a:xfrm>
            <a:off x="3485749" y="2875955"/>
            <a:ext cx="2172503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5" type="body"/>
          </p:nvPr>
        </p:nvSpPr>
        <p:spPr>
          <a:xfrm>
            <a:off x="6049816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2" name="Google Shape;202;p27"/>
          <p:cNvSpPr txBox="1"/>
          <p:nvPr>
            <p:ph idx="6" type="body"/>
          </p:nvPr>
        </p:nvSpPr>
        <p:spPr>
          <a:xfrm>
            <a:off x="6049816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3" name="Google Shape;203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06" name="Google Shape;206;p27"/>
          <p:cNvGrpSpPr/>
          <p:nvPr/>
        </p:nvGrpSpPr>
        <p:grpSpPr>
          <a:xfrm>
            <a:off x="0" y="0"/>
            <a:ext cx="1678782" cy="2328863"/>
            <a:chOff x="0" y="0"/>
            <a:chExt cx="2238376" cy="3105150"/>
          </a:xfrm>
        </p:grpSpPr>
        <p:cxnSp>
          <p:nvCxnSpPr>
            <p:cNvPr id="207" name="Google Shape;207;p27"/>
            <p:cNvCxnSpPr/>
            <p:nvPr/>
          </p:nvCxnSpPr>
          <p:spPr>
            <a:xfrm flipH="1">
              <a:off x="0" y="0"/>
              <a:ext cx="1238250" cy="310515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27"/>
            <p:cNvCxnSpPr/>
            <p:nvPr/>
          </p:nvCxnSpPr>
          <p:spPr>
            <a:xfrm flipH="1">
              <a:off x="0" y="0"/>
              <a:ext cx="2238376" cy="2476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41076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4107656" y="2745581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212" name="Google Shape;212;p28"/>
          <p:cNvGrpSpPr/>
          <p:nvPr/>
        </p:nvGrpSpPr>
        <p:grpSpPr>
          <a:xfrm>
            <a:off x="0" y="0"/>
            <a:ext cx="3571876" cy="3889772"/>
            <a:chOff x="0" y="0"/>
            <a:chExt cx="4762501" cy="5186363"/>
          </a:xfrm>
        </p:grpSpPr>
        <p:cxnSp>
          <p:nvCxnSpPr>
            <p:cNvPr id="213" name="Google Shape;213;p28"/>
            <p:cNvCxnSpPr/>
            <p:nvPr/>
          </p:nvCxnSpPr>
          <p:spPr>
            <a:xfrm rot="10800000">
              <a:off x="0" y="876300"/>
              <a:ext cx="4762500" cy="162877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28"/>
            <p:cNvCxnSpPr/>
            <p:nvPr/>
          </p:nvCxnSpPr>
          <p:spPr>
            <a:xfrm rot="10800000">
              <a:off x="2638425" y="0"/>
              <a:ext cx="2124076" cy="5186363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5" name="Google Shape;215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25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20.jpg"/><Relationship Id="rId5" Type="http://schemas.openxmlformats.org/officeDocument/2006/relationships/image" Target="../media/image17.jpg"/><Relationship Id="rId6" Type="http://schemas.openxmlformats.org/officeDocument/2006/relationships/image" Target="../media/image19.jpg"/><Relationship Id="rId7" Type="http://schemas.openxmlformats.org/officeDocument/2006/relationships/image" Target="../media/image10.png"/><Relationship Id="rId8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type="ctrTitle"/>
          </p:nvPr>
        </p:nvSpPr>
        <p:spPr>
          <a:xfrm>
            <a:off x="4812030" y="3326130"/>
            <a:ext cx="3706328" cy="8416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GB" sz="2400"/>
              <a:t>5 SLIDES</a:t>
            </a:r>
            <a:endParaRPr sz="2400"/>
          </a:p>
        </p:txBody>
      </p:sp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4812031" y="4190168"/>
            <a:ext cx="3706328" cy="7450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By: Marius Asadauskas &amp; Julius Oeftiger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Fabrication and Prototyping in the Learning Lab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1.12.2022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0"/>
          <p:cNvPicPr preferRelativeResize="0"/>
          <p:nvPr/>
        </p:nvPicPr>
        <p:blipFill rotWithShape="1">
          <a:blip r:embed="rId3">
            <a:alphaModFix/>
          </a:blip>
          <a:srcRect b="14494" l="4906" r="0" t="30475"/>
          <a:stretch/>
        </p:blipFill>
        <p:spPr>
          <a:xfrm>
            <a:off x="827100" y="390225"/>
            <a:ext cx="4222602" cy="1584424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0"/>
          <p:cNvSpPr txBox="1"/>
          <p:nvPr>
            <p:ph type="title"/>
          </p:nvPr>
        </p:nvSpPr>
        <p:spPr>
          <a:xfrm>
            <a:off x="1021556" y="1253729"/>
            <a:ext cx="38337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</a:pPr>
            <a:r>
              <a:rPr lang="en-GB"/>
              <a:t>SILHOUETTE CAMEO 4 PRO </a:t>
            </a:r>
            <a:endParaRPr/>
          </a:p>
        </p:txBody>
      </p:sp>
      <p:sp>
        <p:nvSpPr>
          <p:cNvPr id="230" name="Google Shape;230;p30"/>
          <p:cNvSpPr txBox="1"/>
          <p:nvPr>
            <p:ph idx="1" type="body"/>
          </p:nvPr>
        </p:nvSpPr>
        <p:spPr>
          <a:xfrm>
            <a:off x="1021556" y="2745581"/>
            <a:ext cx="38337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215900" lvl="0" marL="215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GB" sz="1400"/>
              <a:t>Vinyl cutter</a:t>
            </a:r>
            <a:endParaRPr/>
          </a:p>
          <a:p>
            <a:pPr indent="-215900" lvl="0" marL="2159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GB" sz="1400"/>
              <a:t>Needs specific commands</a:t>
            </a:r>
            <a:endParaRPr/>
          </a:p>
          <a:p>
            <a:pPr indent="-215900" lvl="0" marL="215900" rt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en-GB" sz="1400"/>
              <a:t>Needs vectors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Silhouette Commands</a:t>
            </a:r>
            <a:endParaRPr/>
          </a:p>
        </p:txBody>
      </p:sp>
      <p:pic>
        <p:nvPicPr>
          <p:cNvPr id="236" name="Google Shape;23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286575" y="-1274821"/>
            <a:ext cx="2570850" cy="862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 (WIP)</a:t>
            </a:r>
            <a:endParaRPr/>
          </a:p>
        </p:txBody>
      </p:sp>
      <p:pic>
        <p:nvPicPr>
          <p:cNvPr id="242" name="Google Shape;242;p32"/>
          <p:cNvPicPr preferRelativeResize="0"/>
          <p:nvPr/>
        </p:nvPicPr>
        <p:blipFill rotWithShape="1">
          <a:blip r:embed="rId3">
            <a:alphaModFix/>
          </a:blip>
          <a:srcRect b="0" l="2794" r="2803" t="0"/>
          <a:stretch/>
        </p:blipFill>
        <p:spPr>
          <a:xfrm>
            <a:off x="781163" y="1268050"/>
            <a:ext cx="7581676" cy="3548876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/>
          <p:nvPr/>
        </p:nvSpPr>
        <p:spPr>
          <a:xfrm>
            <a:off x="5057003" y="1888122"/>
            <a:ext cx="900000" cy="900000"/>
          </a:xfrm>
          <a:prstGeom prst="noSmoking">
            <a:avLst>
              <a:gd fmla="val 13095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text, sign, painted&#10;&#10;Description automatically generated" id="249" name="Google Shape;24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1363" y="420272"/>
            <a:ext cx="1567543" cy="20403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ext, sign&#10;&#10;Description automatically generated" id="250" name="Google Shape;250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88642" y="433428"/>
            <a:ext cx="1567543" cy="2040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3"/>
          <p:cNvSpPr/>
          <p:nvPr/>
        </p:nvSpPr>
        <p:spPr>
          <a:xfrm>
            <a:off x="2317243" y="1357392"/>
            <a:ext cx="1133060" cy="1618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33"/>
          <p:cNvSpPr txBox="1"/>
          <p:nvPr/>
        </p:nvSpPr>
        <p:spPr>
          <a:xfrm>
            <a:off x="2316799" y="1057350"/>
            <a:ext cx="1312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Pre-Process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ack and white image of a person's face&#10;&#10;Description automatically generated with low confidence" id="253" name="Google Shape;253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65922" y="429171"/>
            <a:ext cx="1567540" cy="204034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3"/>
          <p:cNvSpPr/>
          <p:nvPr/>
        </p:nvSpPr>
        <p:spPr>
          <a:xfrm>
            <a:off x="5094524" y="1357392"/>
            <a:ext cx="1133060" cy="1618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3"/>
          <p:cNvSpPr txBox="1"/>
          <p:nvPr/>
        </p:nvSpPr>
        <p:spPr>
          <a:xfrm>
            <a:off x="5047048" y="1057350"/>
            <a:ext cx="1312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Edge-Detect</a:t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6" name="Google Shape;256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65922" y="2856779"/>
            <a:ext cx="1574377" cy="2049239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/>
          <p:nvPr/>
        </p:nvSpPr>
        <p:spPr>
          <a:xfrm>
            <a:off x="7011355" y="2484062"/>
            <a:ext cx="153338" cy="35888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6265922" y="2513146"/>
            <a:ext cx="777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Amplify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59" name="Google Shape;259;p33"/>
          <p:cNvSpPr/>
          <p:nvPr/>
        </p:nvSpPr>
        <p:spPr>
          <a:xfrm rot="10800000">
            <a:off x="5090312" y="3800465"/>
            <a:ext cx="1133060" cy="1618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33"/>
          <p:cNvSpPr txBox="1"/>
          <p:nvPr/>
        </p:nvSpPr>
        <p:spPr>
          <a:xfrm>
            <a:off x="5300552" y="3881400"/>
            <a:ext cx="805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SVG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261" name="Google Shape;261;p33"/>
          <p:cNvSpPr/>
          <p:nvPr/>
        </p:nvSpPr>
        <p:spPr>
          <a:xfrm rot="10800000">
            <a:off x="2302732" y="3800465"/>
            <a:ext cx="1133060" cy="16186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3"/>
          <p:cNvSpPr txBox="1"/>
          <p:nvPr/>
        </p:nvSpPr>
        <p:spPr>
          <a:xfrm>
            <a:off x="2494101" y="3901225"/>
            <a:ext cx="8052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  <a:highlight>
                  <a:schemeClr val="lt1"/>
                </a:highlight>
              </a:rPr>
              <a:t>Smooth</a:t>
            </a:r>
            <a:endParaRPr sz="11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263" name="Google Shape;263;p33"/>
          <p:cNvSpPr txBox="1"/>
          <p:nvPr/>
        </p:nvSpPr>
        <p:spPr>
          <a:xfrm>
            <a:off x="3973553" y="4819362"/>
            <a:ext cx="80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N=7098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5026" y="2783022"/>
            <a:ext cx="1645333" cy="2138324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3"/>
          <p:cNvSpPr txBox="1"/>
          <p:nvPr/>
        </p:nvSpPr>
        <p:spPr>
          <a:xfrm>
            <a:off x="1166290" y="4819362"/>
            <a:ext cx="805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N=317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266" name="Google Shape;266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83850" y="2839500"/>
            <a:ext cx="1558401" cy="2025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68997" y="245737"/>
            <a:ext cx="4275003" cy="4652027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4"/>
          <p:cNvSpPr txBox="1"/>
          <p:nvPr/>
        </p:nvSpPr>
        <p:spPr>
          <a:xfrm>
            <a:off x="0" y="0"/>
            <a:ext cx="2171700" cy="18895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en-GB"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AI Art</a:t>
            </a:r>
            <a:endParaRPr sz="1100"/>
          </a:p>
        </p:txBody>
      </p:sp>
      <p:pic>
        <p:nvPicPr>
          <p:cNvPr id="274" name="Google Shape;274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9592" y="490519"/>
            <a:ext cx="4185412" cy="416246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4"/>
          <p:cNvSpPr/>
          <p:nvPr/>
        </p:nvSpPr>
        <p:spPr>
          <a:xfrm rot="10800000">
            <a:off x="4310743" y="2450883"/>
            <a:ext cx="558254" cy="241734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AAA7A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794" y="490520"/>
            <a:ext cx="4185413" cy="4162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ctrTitle"/>
          </p:nvPr>
        </p:nvSpPr>
        <p:spPr>
          <a:xfrm>
            <a:off x="3115207" y="2291680"/>
            <a:ext cx="4905671" cy="47685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GB"/>
              <a:t>THANK YOU FOR LISTENING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4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